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84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9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13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29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0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6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0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4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7/24/2020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98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512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5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ffee cup&#10;&#10;Description automatically generated">
            <a:extLst>
              <a:ext uri="{FF2B5EF4-FFF2-40B4-BE49-F238E27FC236}">
                <a16:creationId xmlns:a16="http://schemas.microsoft.com/office/drawing/2014/main" id="{190598B4-DC99-4B65-8434-23E4AD28B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406FF-92A6-4274-A0D3-311F05703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6000" dirty="0">
                <a:solidFill>
                  <a:schemeClr val="bg1"/>
                </a:solidFill>
              </a:rPr>
              <a:t>Java With IntelliJ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7C3D6-01A2-49D7-9D5D-F258B8B6A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1"/>
            <a:ext cx="5449479" cy="1663493"/>
          </a:xfrm>
        </p:spPr>
        <p:txBody>
          <a:bodyPr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Conditional </a:t>
            </a:r>
          </a:p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Statement Part 1</a:t>
            </a:r>
          </a:p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If Else Statement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5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2650-1F68-4A5E-AB7F-3835B3F2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Something Conditional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D7DC6-B0A4-4F80-A1A2-E61D0B1B5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want to have something happen as a result of what you did</a:t>
            </a:r>
          </a:p>
          <a:p>
            <a:pPr lvl="1"/>
            <a:r>
              <a:rPr lang="en-US" dirty="0"/>
              <a:t>Example: A trivia question</a:t>
            </a:r>
          </a:p>
        </p:txBody>
      </p:sp>
      <p:pic>
        <p:nvPicPr>
          <p:cNvPr id="5" name="Picture 4" descr="A picture containing indoor, sitting, table, necklace&#10;&#10;Description automatically generated">
            <a:extLst>
              <a:ext uri="{FF2B5EF4-FFF2-40B4-BE49-F238E27FC236}">
                <a16:creationId xmlns:a16="http://schemas.microsoft.com/office/drawing/2014/main" id="{7FF101B3-F78A-4374-9BDB-FB5F3CD4A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62" y="3279666"/>
            <a:ext cx="4006850" cy="2673078"/>
          </a:xfrm>
          <a:prstGeom prst="rect">
            <a:avLst/>
          </a:prstGeom>
        </p:spPr>
      </p:pic>
      <p:pic>
        <p:nvPicPr>
          <p:cNvPr id="8" name="Picture 7" descr="A picture containing bag&#10;&#10;Description automatically generated">
            <a:extLst>
              <a:ext uri="{FF2B5EF4-FFF2-40B4-BE49-F238E27FC236}">
                <a16:creationId xmlns:a16="http://schemas.microsoft.com/office/drawing/2014/main" id="{B10F9B76-6AC9-4DB7-B454-DFCB426E5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79666"/>
            <a:ext cx="4293108" cy="259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4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20BA7-1F5D-4854-99D2-E42AB934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A Conditional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37C37-810E-47EB-B1BF-AA16C24A9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video we will be using the if else statement</a:t>
            </a:r>
          </a:p>
          <a:p>
            <a:r>
              <a:rPr lang="en-US" dirty="0"/>
              <a:t>How to use an if else statement?</a:t>
            </a:r>
          </a:p>
          <a:p>
            <a:pPr lvl="1"/>
            <a:r>
              <a:rPr lang="en-US" dirty="0"/>
              <a:t>If([conditions such as:  x ==2]){}</a:t>
            </a:r>
          </a:p>
          <a:p>
            <a:pPr lvl="1"/>
            <a:r>
              <a:rPr lang="en-US" dirty="0"/>
              <a:t>Different comparisons</a:t>
            </a:r>
          </a:p>
          <a:p>
            <a:pPr lvl="2"/>
            <a:r>
              <a:rPr lang="en-US" dirty="0"/>
              <a:t>==</a:t>
            </a:r>
          </a:p>
          <a:p>
            <a:pPr lvl="2"/>
            <a:r>
              <a:rPr lang="en-US" dirty="0"/>
              <a:t>&lt;=</a:t>
            </a:r>
          </a:p>
          <a:p>
            <a:pPr lvl="2"/>
            <a:r>
              <a:rPr lang="en-US" dirty="0"/>
              <a:t>&gt;=</a:t>
            </a:r>
          </a:p>
          <a:p>
            <a:pPr lvl="2"/>
            <a:r>
              <a:rPr lang="en-US" dirty="0"/>
              <a:t>&gt;</a:t>
            </a:r>
          </a:p>
          <a:p>
            <a:pPr lvl="2"/>
            <a:r>
              <a:rPr lang="en-US" dirty="0"/>
              <a:t>&lt;</a:t>
            </a:r>
          </a:p>
          <a:p>
            <a:pPr lvl="2"/>
            <a:r>
              <a:rPr lang="en-US" dirty="0"/>
              <a:t>!</a:t>
            </a:r>
          </a:p>
          <a:p>
            <a:pPr lvl="2"/>
            <a:r>
              <a:rPr lang="en-US" dirty="0"/>
              <a:t>[string variable].equals([whatever text])</a:t>
            </a:r>
          </a:p>
          <a:p>
            <a:pPr lvl="1"/>
            <a:r>
              <a:rPr lang="en-US" dirty="0"/>
              <a:t>Else{}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D0C8C6-AA3E-4C0F-B858-F4A5B1189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015" y="3038476"/>
            <a:ext cx="5624037" cy="27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53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413324"/>
      </a:dk2>
      <a:lt2>
        <a:srgbClr val="E2E4E8"/>
      </a:lt2>
      <a:accent1>
        <a:srgbClr val="B39E7C"/>
      </a:accent1>
      <a:accent2>
        <a:srgbClr val="BA8B7F"/>
      </a:accent2>
      <a:accent3>
        <a:srgbClr val="C4929D"/>
      </a:accent3>
      <a:accent4>
        <a:srgbClr val="BA7FA4"/>
      </a:accent4>
      <a:accent5>
        <a:srgbClr val="C292C4"/>
      </a:accent5>
      <a:accent6>
        <a:srgbClr val="9F7FBA"/>
      </a:accent6>
      <a:hlink>
        <a:srgbClr val="6983AE"/>
      </a:hlink>
      <a:folHlink>
        <a:srgbClr val="7F7F7F"/>
      </a:folHlink>
    </a:clrScheme>
    <a:fontScheme name="Savon">
      <a:majorFont>
        <a:latin typeface="Century Gothic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88</Words>
  <Application>Microsoft Office PowerPoint</Application>
  <PresentationFormat>Widescreen</PresentationFormat>
  <Paragraphs>20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Century Gothic</vt:lpstr>
      <vt:lpstr>Garamond</vt:lpstr>
      <vt:lpstr>Gill Sans MT</vt:lpstr>
      <vt:lpstr>SavonVTI</vt:lpstr>
      <vt:lpstr>Java With IntelliJ</vt:lpstr>
      <vt:lpstr>What Makes Something Conditional In Java</vt:lpstr>
      <vt:lpstr>How To Implement A Conditional Statement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With IntelliJ</dc:title>
  <dc:creator>George Ebeid</dc:creator>
  <cp:lastModifiedBy>George Ebeid</cp:lastModifiedBy>
  <cp:revision>9</cp:revision>
  <dcterms:created xsi:type="dcterms:W3CDTF">2020-07-18T18:06:55Z</dcterms:created>
  <dcterms:modified xsi:type="dcterms:W3CDTF">2020-07-24T15:48:56Z</dcterms:modified>
</cp:coreProperties>
</file>